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6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5/7/2019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5/7/2019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5/7/2019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5/7/2019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5/7/2019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5/7/2019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5/7/2019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110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Carmen </a:t>
            </a:r>
            <a:r>
              <a:rPr lang="en-US" dirty="0" err="1" smtClean="0"/>
              <a:t>leon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915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680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0490" y="2052638"/>
            <a:ext cx="7132795" cy="419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574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0490" y="2052638"/>
            <a:ext cx="7132795" cy="419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155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0490" y="2052638"/>
            <a:ext cx="7132795" cy="419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417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0490" y="2052638"/>
            <a:ext cx="7132795" cy="419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096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0490" y="2052638"/>
            <a:ext cx="7132795" cy="419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136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0490" y="2052638"/>
            <a:ext cx="7132795" cy="419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2021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0490" y="2052638"/>
            <a:ext cx="7132795" cy="419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327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0490" y="2052638"/>
            <a:ext cx="7132795" cy="419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4030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0490" y="2052638"/>
            <a:ext cx="7132795" cy="419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0712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0490" y="2052638"/>
            <a:ext cx="7132795" cy="419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0270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0490" y="2052638"/>
            <a:ext cx="7132795" cy="419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3081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</a:t>
            </a:r>
            <a:r>
              <a:rPr lang="en-US" dirty="0"/>
              <a:t>data does the variable represent, for example, day of the week, date, month,</a:t>
            </a:r>
            <a:br>
              <a:rPr lang="en-US" dirty="0"/>
            </a:br>
            <a:r>
              <a:rPr lang="en-US" dirty="0"/>
              <a:t>etc.?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4577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highest or peak values for the data shown?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8931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lowest values for the data show?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7972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these highs and lows say about robbery in your precinct?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8709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</a:t>
            </a:r>
            <a:r>
              <a:rPr lang="en-US" dirty="0"/>
              <a:t>should these values affect robbery prevention strategies in your precinct?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1969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Think about each variable as you analyze it and come up with some of your own</a:t>
            </a:r>
            <a:br>
              <a:rPr lang="en-US" dirty="0"/>
            </a:br>
            <a:r>
              <a:rPr lang="en-US" dirty="0"/>
              <a:t>analysis questions to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7941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9488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4269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3127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4211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344" y="2052638"/>
            <a:ext cx="8203088" cy="4195762"/>
          </a:xfrm>
        </p:spPr>
      </p:pic>
    </p:spTree>
    <p:extLst>
      <p:ext uri="{BB962C8B-B14F-4D97-AF65-F5344CB8AC3E}">
        <p14:creationId xmlns:p14="http://schemas.microsoft.com/office/powerpoint/2010/main" val="1610714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130" y="211649"/>
            <a:ext cx="9404723" cy="1400530"/>
          </a:xfrm>
        </p:spPr>
        <p:txBody>
          <a:bodyPr/>
          <a:lstStyle/>
          <a:p>
            <a:r>
              <a:rPr lang="en-US" dirty="0"/>
              <a:t>Does the data show clusters around a certain area in the precinct</a:t>
            </a:r>
            <a:r>
              <a:rPr lang="en-US" dirty="0" smtClean="0"/>
              <a:t>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5943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any cluster relate to special attractions or circumstances in your precinct?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5059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Think about the map and come up with some of your own analysis questions to</a:t>
            </a:r>
            <a:br>
              <a:rPr lang="en-US" dirty="0"/>
            </a:br>
            <a:r>
              <a:rPr lang="en-US" dirty="0"/>
              <a:t>answer.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7579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extrA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5961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4363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28</TotalTime>
  <Words>133</Words>
  <Application>Microsoft Office PowerPoint</Application>
  <PresentationFormat>Widescreen</PresentationFormat>
  <Paragraphs>18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Century Gothic</vt:lpstr>
      <vt:lpstr>Wingdings 3</vt:lpstr>
      <vt:lpstr>Ion</vt:lpstr>
      <vt:lpstr>110</vt:lpstr>
      <vt:lpstr>History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data does the variable represent, for example, day of the week, date, month, etc.? </vt:lpstr>
      <vt:lpstr>What are the highest or peak values for the data shown?</vt:lpstr>
      <vt:lpstr>What are the lowest values for the data show?</vt:lpstr>
      <vt:lpstr>What do these highs and lows say about robbery in your precinct?</vt:lpstr>
      <vt:lpstr>How should these values affect robbery prevention strategies in your precinct? </vt:lpstr>
      <vt:lpstr>Think about each variable as you analyze it and come up with some of your own analysis questions to answer</vt:lpstr>
      <vt:lpstr>extra</vt:lpstr>
      <vt:lpstr>extra</vt:lpstr>
      <vt:lpstr>extra</vt:lpstr>
      <vt:lpstr>extra</vt:lpstr>
      <vt:lpstr>PowerPoint Presentation</vt:lpstr>
      <vt:lpstr>Does the data show clusters around a certain area in the precinct? </vt:lpstr>
      <vt:lpstr>Do any cluster relate to special attractions or circumstances in your precinct?</vt:lpstr>
      <vt:lpstr>Think about the map and come up with some of your own analysis questions to answer.</vt:lpstr>
      <vt:lpstr>extrA</vt:lpstr>
      <vt:lpstr>EXTRA </vt:lpstr>
    </vt:vector>
  </TitlesOfParts>
  <Company>John Jay College of Criminal Justice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liblabuser</dc:creator>
  <cp:lastModifiedBy>liblabuser</cp:lastModifiedBy>
  <cp:revision>8</cp:revision>
  <dcterms:created xsi:type="dcterms:W3CDTF">2019-05-07T13:22:01Z</dcterms:created>
  <dcterms:modified xsi:type="dcterms:W3CDTF">2019-05-07T13:50:05Z</dcterms:modified>
</cp:coreProperties>
</file>